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48" r:id="rId2"/>
    <p:sldId id="259" r:id="rId3"/>
    <p:sldId id="354" r:id="rId4"/>
    <p:sldId id="357" r:id="rId5"/>
    <p:sldId id="358" r:id="rId6"/>
    <p:sldId id="359" r:id="rId7"/>
    <p:sldId id="360" r:id="rId8"/>
    <p:sldId id="297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2AB1"/>
    <a:srgbClr val="443387"/>
    <a:srgbClr val="ED6FFE"/>
    <a:srgbClr val="262EAB"/>
    <a:srgbClr val="F0FFFF"/>
    <a:srgbClr val="78566F"/>
    <a:srgbClr val="44303F"/>
    <a:srgbClr val="543D30"/>
    <a:srgbClr val="F08A3C"/>
    <a:srgbClr val="556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79" d="100"/>
          <a:sy n="79" d="100"/>
        </p:scale>
        <p:origin x="60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8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83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57200" y="1124744"/>
            <a:ext cx="4906888" cy="230425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532" y="75550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9533" y="1268760"/>
            <a:ext cx="8424936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87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59532" y="75550"/>
            <a:ext cx="8424936" cy="76130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D2AB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59532" y="1268760"/>
            <a:ext cx="8424936" cy="5112568"/>
          </a:xfrm>
        </p:spPr>
        <p:txBody>
          <a:bodyPr>
            <a:normAutofit/>
          </a:bodyPr>
          <a:lstStyle>
            <a:lvl1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u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39552" y="1988840"/>
            <a:ext cx="8064896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9.jpeg"/><Relationship Id="rId10" Type="http://schemas.openxmlformats.org/officeDocument/2006/relationships/image" Target="../media/image10.png"/><Relationship Id="rId4" Type="http://schemas.openxmlformats.org/officeDocument/2006/relationships/image" Target="../media/image13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95536" y="1222875"/>
            <a:ext cx="8451791" cy="1603933"/>
          </a:xfrm>
          <a:prstGeom prst="rect">
            <a:avLst/>
          </a:prstGeom>
          <a:gradFill>
            <a:gsLst>
              <a:gs pos="61000">
                <a:schemeClr val="bg1">
                  <a:alpha val="0"/>
                </a:schemeClr>
              </a:gs>
              <a:gs pos="100000">
                <a:srgbClr val="262EAB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57200" y="1196752"/>
            <a:ext cx="4906888" cy="2304256"/>
          </a:xfrm>
        </p:spPr>
        <p:txBody>
          <a:bodyPr/>
          <a:lstStyle/>
          <a:p>
            <a:pPr algn="ctr"/>
            <a:r>
              <a:rPr lang="ko-KR" altLang="en-US" b="1" dirty="0"/>
              <a:t>모바일응용 </a:t>
            </a:r>
            <a:br>
              <a:rPr lang="en-US" altLang="ko-KR" b="1" dirty="0"/>
            </a:br>
            <a:r>
              <a:rPr lang="en-US" altLang="ko-KR" b="1" dirty="0"/>
              <a:t>7</a:t>
            </a:r>
            <a:r>
              <a:rPr lang="ko-KR" altLang="en-US" b="1" dirty="0"/>
              <a:t>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7200" y="2875239"/>
            <a:ext cx="3394720" cy="58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팀원 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: </a:t>
            </a:r>
            <a:r>
              <a:rPr kumimoji="1" lang="ko-KR" altLang="en-US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배진석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김기영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오승용</a:t>
            </a:r>
            <a:endParaRPr kumimoji="1" lang="en-US" altLang="ko-KR" sz="10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32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95536" y="548680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목차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43708" y="1887644"/>
            <a:ext cx="3795703" cy="3226845"/>
            <a:chOff x="2227128" y="1628800"/>
            <a:chExt cx="3795703" cy="3226845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3070081" y="1727121"/>
              <a:ext cx="2952750" cy="380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예상 메뉴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2227128" y="1628800"/>
              <a:ext cx="508473" cy="609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2910770" y="1669677"/>
              <a:ext cx="0" cy="501859"/>
            </a:xfrm>
            <a:prstGeom prst="line">
              <a:avLst/>
            </a:prstGeom>
            <a:ln w="38100">
              <a:solidFill>
                <a:srgbClr val="ED6F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208A0495-9EF1-E183-08F0-ADC670044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0081" y="2637964"/>
              <a:ext cx="2952750" cy="380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github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147455EF-7E59-6272-FD36-7AF401A53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0081" y="3561687"/>
              <a:ext cx="2952750" cy="380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B863844B-C92C-99D9-E45D-40EA2DB85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0081" y="4475284"/>
              <a:ext cx="2952750" cy="380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942660" y="2769344"/>
            <a:ext cx="683642" cy="609782"/>
            <a:chOff x="2226080" y="2510500"/>
            <a:chExt cx="683642" cy="609782"/>
          </a:xfrm>
        </p:grpSpPr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2226080" y="2510500"/>
              <a:ext cx="508473" cy="609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2909722" y="2577216"/>
              <a:ext cx="0" cy="501859"/>
            </a:xfrm>
            <a:prstGeom prst="line">
              <a:avLst/>
            </a:prstGeom>
            <a:ln w="38100">
              <a:solidFill>
                <a:srgbClr val="ED6F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AAE8AD-087A-38DD-324F-29CD2D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예상 메뉴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91D64-F5E2-2590-4435-8738D0064C9D}"/>
              </a:ext>
            </a:extLst>
          </p:cNvPr>
          <p:cNvSpPr txBox="1"/>
          <p:nvPr/>
        </p:nvSpPr>
        <p:spPr>
          <a:xfrm>
            <a:off x="661476" y="1268760"/>
            <a:ext cx="7942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1. </a:t>
            </a:r>
            <a:r>
              <a:rPr lang="ko-KR" altLang="en-US" dirty="0"/>
              <a:t>카메라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</a:t>
            </a:r>
            <a:r>
              <a:rPr lang="ko-KR" altLang="ko-KR" sz="1300" kern="100" dirty="0">
                <a:solidFill>
                  <a:srgbClr val="000000"/>
                </a:solidFill>
                <a:effectLst/>
                <a:latin typeface="+mn-ea"/>
                <a:cs typeface="Malgan Gothic"/>
              </a:rPr>
              <a:t>카메라를 작동시켜 고양이 사진을 찍고 결과물을 분석하여 고양이의 품종을 알려줌</a:t>
            </a:r>
            <a:endParaRPr lang="ko-KR" altLang="ko-KR" sz="1300" kern="100" dirty="0">
              <a:solidFill>
                <a:srgbClr val="000000"/>
              </a:solidFill>
              <a:effectLst/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1026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B491603A-A0FB-0EFF-4202-506C134E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39778"/>
            <a:ext cx="3852428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카메라 아이콘 벡터 삽화 어떤 목적을 위해 스타일, 카메라 아이콘, 라인 아이콘, 스타일 아이콘 PNG, 일러스트 및 벡터 에 대한  무료 다운로드 - Pngtree">
            <a:extLst>
              <a:ext uri="{FF2B5EF4-FFF2-40B4-BE49-F238E27FC236}">
                <a16:creationId xmlns:a16="http://schemas.microsoft.com/office/drawing/2014/main" id="{A05AB2B9-C547-F2A0-9309-B0BC94589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5373216"/>
            <a:ext cx="633506" cy="6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3D7F75E-1F16-196B-0FAE-5B38853223F8}"/>
              </a:ext>
            </a:extLst>
          </p:cNvPr>
          <p:cNvSpPr/>
          <p:nvPr/>
        </p:nvSpPr>
        <p:spPr>
          <a:xfrm>
            <a:off x="1151620" y="4005064"/>
            <a:ext cx="2520280" cy="1008112"/>
          </a:xfrm>
          <a:prstGeom prst="wedgeRoundRectCallout">
            <a:avLst>
              <a:gd name="adj1" fmla="val -35114"/>
              <a:gd name="adj2" fmla="val 935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실행</a:t>
            </a:r>
          </a:p>
        </p:txBody>
      </p:sp>
      <p:pic>
        <p:nvPicPr>
          <p:cNvPr id="9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33B6FEAF-A0F5-6D7E-2933-23213BDC5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439778"/>
            <a:ext cx="3852428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반려동물건강] 고양이 혈액형은 A형이 90% - 케미컬뉴스">
            <a:extLst>
              <a:ext uri="{FF2B5EF4-FFF2-40B4-BE49-F238E27FC236}">
                <a16:creationId xmlns:a16="http://schemas.microsoft.com/office/drawing/2014/main" id="{FA5C9E43-FED7-628C-112B-54ACBE9B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3133527"/>
            <a:ext cx="1309687" cy="8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3B98AD-6220-5B21-A64F-8E402A2D87FD}"/>
              </a:ext>
            </a:extLst>
          </p:cNvPr>
          <p:cNvSpPr/>
          <p:nvPr/>
        </p:nvSpPr>
        <p:spPr>
          <a:xfrm>
            <a:off x="5220069" y="4149080"/>
            <a:ext cx="1309687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분석 결과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147F839-D7BE-4095-1CEA-4B8187BE9020}"/>
              </a:ext>
            </a:extLst>
          </p:cNvPr>
          <p:cNvSpPr/>
          <p:nvPr/>
        </p:nvSpPr>
        <p:spPr>
          <a:xfrm>
            <a:off x="3851920" y="4337943"/>
            <a:ext cx="648069" cy="4592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 descr="공유 - 무료 멀티미디어개 아이콘">
            <a:extLst>
              <a:ext uri="{FF2B5EF4-FFF2-40B4-BE49-F238E27FC236}">
                <a16:creationId xmlns:a16="http://schemas.microsoft.com/office/drawing/2014/main" id="{C5C7FD0E-0B27-EFA9-AA5D-001A0A42F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57" y="5373216"/>
            <a:ext cx="459209" cy="45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게시판 소셜 공유 기능 추가 - 2016년 3월 17일 릴리즈 노트">
            <a:extLst>
              <a:ext uri="{FF2B5EF4-FFF2-40B4-BE49-F238E27FC236}">
                <a16:creationId xmlns:a16="http://schemas.microsoft.com/office/drawing/2014/main" id="{2DFCB87C-697F-1ECF-E1F2-4CA9A816D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03" y="4991712"/>
            <a:ext cx="1689345" cy="12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A444450-8393-A1D5-5768-F5DE25DB4337}"/>
              </a:ext>
            </a:extLst>
          </p:cNvPr>
          <p:cNvSpPr/>
          <p:nvPr/>
        </p:nvSpPr>
        <p:spPr>
          <a:xfrm>
            <a:off x="6398395" y="5378952"/>
            <a:ext cx="648069" cy="4592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99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AAE8AD-087A-38DD-324F-29CD2D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예상 메뉴</a:t>
            </a:r>
          </a:p>
        </p:txBody>
      </p:sp>
      <p:pic>
        <p:nvPicPr>
          <p:cNvPr id="1026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B491603A-A0FB-0EFF-4202-506C134E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" y="2480446"/>
            <a:ext cx="3189792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3D7F75E-1F16-196B-0FAE-5B38853223F8}"/>
              </a:ext>
            </a:extLst>
          </p:cNvPr>
          <p:cNvSpPr/>
          <p:nvPr/>
        </p:nvSpPr>
        <p:spPr>
          <a:xfrm>
            <a:off x="661476" y="4692882"/>
            <a:ext cx="1382064" cy="504056"/>
          </a:xfrm>
          <a:prstGeom prst="wedgeRoundRectCallout">
            <a:avLst>
              <a:gd name="adj1" fmla="val 31048"/>
              <a:gd name="adj2" fmla="val 935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갤러리 실행</a:t>
            </a:r>
          </a:p>
        </p:txBody>
      </p:sp>
      <p:pic>
        <p:nvPicPr>
          <p:cNvPr id="2050" name="Picture 2" descr="갤러리 아이콘 에 VKCOM">
            <a:extLst>
              <a:ext uri="{FF2B5EF4-FFF2-40B4-BE49-F238E27FC236}">
                <a16:creationId xmlns:a16="http://schemas.microsoft.com/office/drawing/2014/main" id="{A278DBC3-87E1-ADB5-C216-CD000F2A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437941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갤러리 아이콘 에 VKCOM">
            <a:extLst>
              <a:ext uri="{FF2B5EF4-FFF2-40B4-BE49-F238E27FC236}">
                <a16:creationId xmlns:a16="http://schemas.microsoft.com/office/drawing/2014/main" id="{CBA45620-EC02-E8A9-01BC-A37FFD6C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14" y="5437941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C9508E6F-00F3-B52A-75BF-4016C927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80446"/>
            <a:ext cx="3189792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147F839-D7BE-4095-1CEA-4B8187BE9020}"/>
              </a:ext>
            </a:extLst>
          </p:cNvPr>
          <p:cNvSpPr/>
          <p:nvPr/>
        </p:nvSpPr>
        <p:spPr>
          <a:xfrm>
            <a:off x="2602504" y="3636789"/>
            <a:ext cx="648069" cy="4592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아이폰 X 아이콘 평범한 - Pixabay의 무료 이미지">
            <a:extLst>
              <a:ext uri="{FF2B5EF4-FFF2-40B4-BE49-F238E27FC236}">
                <a16:creationId xmlns:a16="http://schemas.microsoft.com/office/drawing/2014/main" id="{56EA2B15-83E4-95E8-6C8D-71BCB0A0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80446"/>
            <a:ext cx="3189792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D1C88C9-B469-F218-256E-EA3880B48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128" y="2994857"/>
            <a:ext cx="49783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반려동물건강] 고양이 혈액형은 A형이 90% - 케미컬뉴스">
            <a:extLst>
              <a:ext uri="{FF2B5EF4-FFF2-40B4-BE49-F238E27FC236}">
                <a16:creationId xmlns:a16="http://schemas.microsoft.com/office/drawing/2014/main" id="{FA5C9E43-FED7-628C-112B-54ACBE9B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86" y="2994857"/>
            <a:ext cx="4595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반려동물건강] 고양이 혈액형은 A형이 90% - 케미컬뉴스">
            <a:extLst>
              <a:ext uri="{FF2B5EF4-FFF2-40B4-BE49-F238E27FC236}">
                <a16:creationId xmlns:a16="http://schemas.microsoft.com/office/drawing/2014/main" id="{49595C99-4DFE-A170-9865-6BC489F1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189" y="3087657"/>
            <a:ext cx="1004164" cy="7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862FA41-6611-C9FB-7372-4BA0866BCD68}"/>
              </a:ext>
            </a:extLst>
          </p:cNvPr>
          <p:cNvSpPr/>
          <p:nvPr/>
        </p:nvSpPr>
        <p:spPr>
          <a:xfrm>
            <a:off x="5490614" y="3636789"/>
            <a:ext cx="648069" cy="45920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266AD5-A95B-7B17-BF0D-4B8D857F6A62}"/>
              </a:ext>
            </a:extLst>
          </p:cNvPr>
          <p:cNvSpPr/>
          <p:nvPr/>
        </p:nvSpPr>
        <p:spPr>
          <a:xfrm>
            <a:off x="6736190" y="4332012"/>
            <a:ext cx="1004164" cy="721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분석 결과</a:t>
            </a:r>
          </a:p>
        </p:txBody>
      </p:sp>
      <p:pic>
        <p:nvPicPr>
          <p:cNvPr id="2054" name="Picture 6" descr="고양이 털 세우는 진짜 이유 5가지? (+몸짓언어, 행동분석) &lt; 고양이상식 &lt; 동물뉴스 &lt; 기사본문 - 살구뉴스 - 세상을 변화시키는  감동적인 목소리">
            <a:extLst>
              <a:ext uri="{FF2B5EF4-FFF2-40B4-BE49-F238E27FC236}">
                <a16:creationId xmlns:a16="http://schemas.microsoft.com/office/drawing/2014/main" id="{1CC0CBEE-2D3E-6295-01CA-B1F6B24E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64" y="4249879"/>
            <a:ext cx="497831" cy="53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t 사진, 121,000개 이상의 고품질 무료 스톡 사진">
            <a:extLst>
              <a:ext uri="{FF2B5EF4-FFF2-40B4-BE49-F238E27FC236}">
                <a16:creationId xmlns:a16="http://schemas.microsoft.com/office/drawing/2014/main" id="{E07CF5C7-5E6D-7AFA-DA8E-55E1C48E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04" y="3645510"/>
            <a:ext cx="459528" cy="4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소리로 알 수 있는 고양이 기분상태! | 펫닥">
            <a:extLst>
              <a:ext uri="{FF2B5EF4-FFF2-40B4-BE49-F238E27FC236}">
                <a16:creationId xmlns:a16="http://schemas.microsoft.com/office/drawing/2014/main" id="{8D2EA70E-0692-1CA7-F9BC-AA311ADF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80" y="3649299"/>
            <a:ext cx="493715" cy="4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고양이' 관련 국내 학술논문 (2020~2021)">
            <a:extLst>
              <a:ext uri="{FF2B5EF4-FFF2-40B4-BE49-F238E27FC236}">
                <a16:creationId xmlns:a16="http://schemas.microsoft.com/office/drawing/2014/main" id="{F817C29C-6473-1678-CC3A-97AB157A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04" y="4249879"/>
            <a:ext cx="441310" cy="5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DCC6DF-E36C-056E-8731-6890448F2C75}"/>
              </a:ext>
            </a:extLst>
          </p:cNvPr>
          <p:cNvSpPr txBox="1"/>
          <p:nvPr/>
        </p:nvSpPr>
        <p:spPr>
          <a:xfrm>
            <a:off x="661476" y="1268760"/>
            <a:ext cx="7942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2. </a:t>
            </a:r>
            <a:r>
              <a:rPr lang="ko-KR" altLang="en-US" dirty="0"/>
              <a:t>갤러리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</a:t>
            </a:r>
            <a:r>
              <a:rPr lang="ko-KR" altLang="ko-KR" sz="1300" kern="100" dirty="0">
                <a:solidFill>
                  <a:srgbClr val="000000"/>
                </a:solidFill>
                <a:effectLst/>
                <a:latin typeface="+mn-ea"/>
                <a:cs typeface="Malgan Gothic"/>
              </a:rPr>
              <a:t>갤러리를 열어서 휴대폰에 저장된 사진을 선택하여 그 사진을 분석하고 고양이의 품종을 알려줌</a:t>
            </a:r>
            <a:endParaRPr lang="ko-KR" altLang="ko-KR" sz="1300" kern="100" dirty="0">
              <a:solidFill>
                <a:srgbClr val="000000"/>
              </a:solidFill>
              <a:effectLst/>
              <a:latin typeface="+mn-ea"/>
            </a:endParaRPr>
          </a:p>
          <a:p>
            <a:endParaRPr lang="ko-KR" altLang="ko-KR" sz="1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ko-KR" altLang="en-US" dirty="0"/>
          </a:p>
        </p:txBody>
      </p:sp>
      <p:pic>
        <p:nvPicPr>
          <p:cNvPr id="2" name="Picture 2" descr="공유 - 무료 멀티미디어개 아이콘">
            <a:extLst>
              <a:ext uri="{FF2B5EF4-FFF2-40B4-BE49-F238E27FC236}">
                <a16:creationId xmlns:a16="http://schemas.microsoft.com/office/drawing/2014/main" id="{99C2AB0F-5E7E-31C1-CCB0-F57389C13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375" y="5459040"/>
            <a:ext cx="459209" cy="45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6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AAE8AD-087A-38DD-324F-29CD2D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예상 메뉴</a:t>
            </a:r>
          </a:p>
        </p:txBody>
      </p:sp>
      <p:pic>
        <p:nvPicPr>
          <p:cNvPr id="3074" name="Picture 2" descr="게시판 위젯">
            <a:extLst>
              <a:ext uri="{FF2B5EF4-FFF2-40B4-BE49-F238E27FC236}">
                <a16:creationId xmlns:a16="http://schemas.microsoft.com/office/drawing/2014/main" id="{40BAFEFF-5199-8AC9-AC8B-4DD6E258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9" y="2564904"/>
            <a:ext cx="8424936" cy="39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8552480F-3331-B35A-FA27-4F8668038BD4}"/>
              </a:ext>
            </a:extLst>
          </p:cNvPr>
          <p:cNvSpPr/>
          <p:nvPr/>
        </p:nvSpPr>
        <p:spPr>
          <a:xfrm>
            <a:off x="7308304" y="3262556"/>
            <a:ext cx="1080120" cy="332888"/>
          </a:xfrm>
          <a:prstGeom prst="wedgeRoundRectCallout">
            <a:avLst>
              <a:gd name="adj1" fmla="val 31048"/>
              <a:gd name="adj2" fmla="val 935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추천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EC350-0CFF-ECE4-CCAD-DCD906738EA3}"/>
              </a:ext>
            </a:extLst>
          </p:cNvPr>
          <p:cNvSpPr txBox="1"/>
          <p:nvPr/>
        </p:nvSpPr>
        <p:spPr>
          <a:xfrm>
            <a:off x="661476" y="1268760"/>
            <a:ext cx="7942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게시판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sz="1300" dirty="0">
                <a:solidFill>
                  <a:srgbClr val="000000"/>
                </a:solidFill>
                <a:effectLst/>
                <a:latin typeface="+mn-ea"/>
                <a:cs typeface="Malgan Gothic"/>
              </a:rPr>
              <a:t>다른 어플 사용자들이 올린 글이나 사진 등을 볼 수 있고 글 또는 사진 등의 게시물을 올릴 수 있음 </a:t>
            </a:r>
            <a:endParaRPr lang="en-US" altLang="ko-KR" sz="1300" dirty="0">
              <a:solidFill>
                <a:srgbClr val="000000"/>
              </a:solidFill>
              <a:effectLst/>
              <a:latin typeface="+mn-ea"/>
              <a:cs typeface="Malgan Gothic"/>
            </a:endParaRPr>
          </a:p>
          <a:p>
            <a:pPr>
              <a:lnSpc>
                <a:spcPct val="150000"/>
              </a:lnSpc>
            </a:pPr>
            <a:r>
              <a:rPr lang="ko-KR" altLang="ko-KR" sz="1300" dirty="0">
                <a:solidFill>
                  <a:srgbClr val="000000"/>
                </a:solidFill>
                <a:effectLst/>
                <a:latin typeface="+mn-ea"/>
                <a:cs typeface="Malgan Gothic"/>
              </a:rPr>
              <a:t>추천 기능을 통하여 추천 수가 많은 게시물은 추천 게시판에 등록됨 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+mn-ea"/>
                <a:cs typeface="Malgan Gothic"/>
              </a:rPr>
              <a:t>+ </a:t>
            </a:r>
            <a:r>
              <a:rPr lang="ko-KR" altLang="ko-KR" sz="1300" dirty="0">
                <a:solidFill>
                  <a:srgbClr val="000000"/>
                </a:solidFill>
                <a:effectLst/>
                <a:latin typeface="+mn-ea"/>
                <a:cs typeface="Malgan Gothic"/>
              </a:rPr>
              <a:t>댓글 기능</a:t>
            </a:r>
            <a:endParaRPr lang="ko-KR" altLang="ko-KR" sz="1300" kern="100" dirty="0">
              <a:solidFill>
                <a:srgbClr val="000000"/>
              </a:solidFill>
              <a:effectLst/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22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AAE8AD-087A-38DD-324F-29CD2D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예상 메뉴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91D64-F5E2-2590-4435-8738D0064C9D}"/>
              </a:ext>
            </a:extLst>
          </p:cNvPr>
          <p:cNvSpPr txBox="1"/>
          <p:nvPr/>
        </p:nvSpPr>
        <p:spPr>
          <a:xfrm>
            <a:off x="661476" y="12687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게시판</a:t>
            </a:r>
          </a:p>
        </p:txBody>
      </p:sp>
      <p:pic>
        <p:nvPicPr>
          <p:cNvPr id="4098" name="Picture 2" descr="스프링] 메인페이지,인기글 구현 (블라인드 참고)">
            <a:extLst>
              <a:ext uri="{FF2B5EF4-FFF2-40B4-BE49-F238E27FC236}">
                <a16:creationId xmlns:a16="http://schemas.microsoft.com/office/drawing/2014/main" id="{5038A2DA-AC32-775E-E6E1-69449554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2069996"/>
            <a:ext cx="8424936" cy="438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D2C2B71B-FC25-544F-8919-58A5F3EC6463}"/>
              </a:ext>
            </a:extLst>
          </p:cNvPr>
          <p:cNvSpPr/>
          <p:nvPr/>
        </p:nvSpPr>
        <p:spPr>
          <a:xfrm>
            <a:off x="1331640" y="3717032"/>
            <a:ext cx="2182000" cy="432048"/>
          </a:xfrm>
          <a:prstGeom prst="wedgeRoundRectCallout">
            <a:avLst>
              <a:gd name="adj1" fmla="val -36378"/>
              <a:gd name="adj2" fmla="val -960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추천 수에 따라 인기 글 선정</a:t>
            </a:r>
          </a:p>
        </p:txBody>
      </p:sp>
    </p:spTree>
    <p:extLst>
      <p:ext uri="{BB962C8B-B14F-4D97-AF65-F5344CB8AC3E}">
        <p14:creationId xmlns:p14="http://schemas.microsoft.com/office/powerpoint/2010/main" val="139035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AAE8AD-087A-38DD-324F-29CD2D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github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01565-9676-2A3E-3969-5D45AACA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52128"/>
            <a:ext cx="7848872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39552" y="1603004"/>
            <a:ext cx="8064896" cy="1537964"/>
          </a:xfrm>
        </p:spPr>
        <p:txBody>
          <a:bodyPr/>
          <a:lstStyle/>
          <a:p>
            <a:r>
              <a:rPr lang="en-US" altLang="ko-KR" dirty="0"/>
              <a:t>               </a:t>
            </a:r>
            <a:r>
              <a:rPr lang="en-US" altLang="ko-KR" sz="8000" dirty="0"/>
              <a:t>Q&amp;A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11019</TotalTime>
  <Words>127</Words>
  <Application>Microsoft Office PowerPoint</Application>
  <PresentationFormat>화면 슬라이드 쇼(4:3)</PresentationFormat>
  <Paragraphs>28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Calibri</vt:lpstr>
      <vt:lpstr>맑은 고딕</vt:lpstr>
      <vt:lpstr>Calibri Light</vt:lpstr>
      <vt:lpstr>굴림체</vt:lpstr>
      <vt:lpstr>Arial</vt:lpstr>
      <vt:lpstr>Office 테마</vt:lpstr>
      <vt:lpstr>모바일응용  7조</vt:lpstr>
      <vt:lpstr>PowerPoint 프레젠테이션</vt:lpstr>
      <vt:lpstr>1. 예상 메뉴</vt:lpstr>
      <vt:lpstr>1. 예상 메뉴</vt:lpstr>
      <vt:lpstr>1. 예상 메뉴</vt:lpstr>
      <vt:lpstr>1. 예상 메뉴</vt:lpstr>
      <vt:lpstr>2. github</vt:lpstr>
      <vt:lpstr>               Q&amp;A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오 승용</cp:lastModifiedBy>
  <cp:revision>8</cp:revision>
  <dcterms:created xsi:type="dcterms:W3CDTF">2010-02-01T08:03:16Z</dcterms:created>
  <dcterms:modified xsi:type="dcterms:W3CDTF">2022-10-12T14:34:00Z</dcterms:modified>
  <cp:category>www.slidemembers.com</cp:category>
</cp:coreProperties>
</file>